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Nuni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900526752e_0_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2900526752e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900526752e_0_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2900526752e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00526752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900526752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900526752e_0_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900526752e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901025cc1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901025cc1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01025cc1e_2_3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901025cc1e_2_3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901025cc1e_2_3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901025cc1e_2_3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900526752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900526752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900526752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900526752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900526752e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900526752e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900526752e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900526752e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900526752e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 name="Google Shape;136;g2900526752e_0_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200">
                <a:latin typeface="Calibri"/>
                <a:ea typeface="Calibri"/>
                <a:cs typeface="Calibri"/>
                <a:sym typeface="Calibri"/>
              </a:rPr>
              <a:t>Github was set up to deploy to Vercel. Every pull request enforces successful deployment and good coding practices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900526752e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 name="Google Shape;142;g2900526752e_0_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200">
                <a:latin typeface="Calibri"/>
                <a:ea typeface="Calibri"/>
                <a:cs typeface="Calibri"/>
                <a:sym typeface="Calibri"/>
              </a:rPr>
              <a:t>Github was set up to deploy to Vercel. Every pull request enforces successful deployment and good coding practices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900526752e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 name="Google Shape;148;g2900526752e_0_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200">
                <a:latin typeface="Calibri"/>
                <a:ea typeface="Calibri"/>
                <a:cs typeface="Calibri"/>
                <a:sym typeface="Calibri"/>
              </a:rPr>
              <a:t>Github was set up to deploy to Vercel. Every pull request enforces successful deployment and good coding practices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900526752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900526752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900526752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900526752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900526752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900526752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900526752e_0_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2900526752e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900526752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900526752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124" name="Shape 124"/>
        <p:cNvGrpSpPr/>
        <p:nvPr/>
      </p:nvGrpSpPr>
      <p:grpSpPr>
        <a:xfrm>
          <a:off x="0" y="0"/>
          <a:ext cx="0" cy="0"/>
          <a:chOff x="0" y="0"/>
          <a:chExt cx="0" cy="0"/>
        </a:xfrm>
      </p:grpSpPr>
      <p:sp>
        <p:nvSpPr>
          <p:cNvPr id="125" name="Google Shape;125;p13"/>
          <p:cNvSpPr txBox="1"/>
          <p:nvPr>
            <p:ph type="title"/>
          </p:nvPr>
        </p:nvSpPr>
        <p:spPr>
          <a:xfrm>
            <a:off x="1143000" y="841772"/>
            <a:ext cx="6858000" cy="1790700"/>
          </a:xfrm>
          <a:prstGeom prst="rect">
            <a:avLst/>
          </a:prstGeom>
          <a:noFill/>
          <a:ln>
            <a:noFill/>
          </a:ln>
        </p:spPr>
        <p:txBody>
          <a:bodyPr anchorCtr="0" anchor="b" bIns="34275" lIns="34275" spcFirstLastPara="1" rIns="34275" wrap="square" tIns="34275">
            <a:normAutofit/>
          </a:bodyPr>
          <a:lstStyle>
            <a:lvl1pPr lvl="0" rtl="0" algn="ctr">
              <a:lnSpc>
                <a:spcPct val="90000"/>
              </a:lnSpc>
              <a:spcBef>
                <a:spcPts val="0"/>
              </a:spcBef>
              <a:spcAft>
                <a:spcPts val="0"/>
              </a:spcAft>
              <a:buClr>
                <a:srgbClr val="000000"/>
              </a:buClr>
              <a:buSzPts val="4500"/>
              <a:buFont typeface="Calibri"/>
              <a:buNone/>
              <a:defRPr sz="4500"/>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126" name="Google Shape;126;p13"/>
          <p:cNvSpPr txBox="1"/>
          <p:nvPr>
            <p:ph idx="1" type="body"/>
          </p:nvPr>
        </p:nvSpPr>
        <p:spPr>
          <a:xfrm>
            <a:off x="1143000" y="2701528"/>
            <a:ext cx="6858000" cy="1241700"/>
          </a:xfrm>
          <a:prstGeom prst="rect">
            <a:avLst/>
          </a:prstGeom>
          <a:noFill/>
          <a:ln>
            <a:noFill/>
          </a:ln>
        </p:spPr>
        <p:txBody>
          <a:bodyPr anchorCtr="0" anchor="t" bIns="34275" lIns="34275" spcFirstLastPara="1" rIns="34275" wrap="square" tIns="34275">
            <a:normAutofit/>
          </a:bodyPr>
          <a:lstStyle>
            <a:lvl1pPr indent="-228600" lvl="0" marL="457200" rtl="0" algn="ctr">
              <a:lnSpc>
                <a:spcPct val="90000"/>
              </a:lnSpc>
              <a:spcBef>
                <a:spcPts val="800"/>
              </a:spcBef>
              <a:spcAft>
                <a:spcPts val="0"/>
              </a:spcAft>
              <a:buClr>
                <a:srgbClr val="000000"/>
              </a:buClr>
              <a:buSzPts val="1800"/>
              <a:buFont typeface="Calibri"/>
              <a:buNone/>
              <a:defRPr sz="1800"/>
            </a:lvl1pPr>
            <a:lvl2pPr indent="-228600" lvl="1" marL="914400" rtl="0" algn="ctr">
              <a:lnSpc>
                <a:spcPct val="90000"/>
              </a:lnSpc>
              <a:spcBef>
                <a:spcPts val="800"/>
              </a:spcBef>
              <a:spcAft>
                <a:spcPts val="0"/>
              </a:spcAft>
              <a:buClr>
                <a:srgbClr val="000000"/>
              </a:buClr>
              <a:buSzPts val="1800"/>
              <a:buFont typeface="Calibri"/>
              <a:buNone/>
              <a:defRPr sz="1800"/>
            </a:lvl2pPr>
            <a:lvl3pPr indent="-228600" lvl="2" marL="1371600" rtl="0" algn="ctr">
              <a:lnSpc>
                <a:spcPct val="90000"/>
              </a:lnSpc>
              <a:spcBef>
                <a:spcPts val="800"/>
              </a:spcBef>
              <a:spcAft>
                <a:spcPts val="0"/>
              </a:spcAft>
              <a:buClr>
                <a:srgbClr val="000000"/>
              </a:buClr>
              <a:buSzPts val="1800"/>
              <a:buFont typeface="Calibri"/>
              <a:buNone/>
              <a:defRPr sz="1800"/>
            </a:lvl3pPr>
            <a:lvl4pPr indent="-228600" lvl="3" marL="1828800" rtl="0" algn="ctr">
              <a:lnSpc>
                <a:spcPct val="90000"/>
              </a:lnSpc>
              <a:spcBef>
                <a:spcPts val="800"/>
              </a:spcBef>
              <a:spcAft>
                <a:spcPts val="0"/>
              </a:spcAft>
              <a:buClr>
                <a:srgbClr val="000000"/>
              </a:buClr>
              <a:buSzPts val="1800"/>
              <a:buFont typeface="Calibri"/>
              <a:buNone/>
              <a:defRPr sz="1800"/>
            </a:lvl4pPr>
            <a:lvl5pPr indent="-228600" lvl="4" marL="2286000" rtl="0" algn="ctr">
              <a:lnSpc>
                <a:spcPct val="90000"/>
              </a:lnSpc>
              <a:spcBef>
                <a:spcPts val="800"/>
              </a:spcBef>
              <a:spcAft>
                <a:spcPts val="0"/>
              </a:spcAft>
              <a:buClr>
                <a:srgbClr val="000000"/>
              </a:buClr>
              <a:buSzPts val="1800"/>
              <a:buFont typeface="Calibri"/>
              <a:buNone/>
              <a:defRPr sz="1800"/>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sp>
        <p:nvSpPr>
          <p:cNvPr id="127" name="Google Shape;127;p13"/>
          <p:cNvSpPr txBox="1"/>
          <p:nvPr>
            <p:ph idx="12" type="sldNum"/>
          </p:nvPr>
        </p:nvSpPr>
        <p:spPr>
          <a:xfrm>
            <a:off x="8321382" y="4811070"/>
            <a:ext cx="1941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888888"/>
              </a:buClr>
              <a:buSzPts val="900"/>
              <a:buFont typeface="Calibri"/>
              <a:buNone/>
              <a:defRPr sz="900">
                <a:solidFill>
                  <a:srgbClr val="888888"/>
                </a:solidFill>
              </a:defRPr>
            </a:lvl1pPr>
            <a:lvl2pPr indent="0" lvl="1" marL="0" rtl="0" algn="r">
              <a:lnSpc>
                <a:spcPct val="100000"/>
              </a:lnSpc>
              <a:spcBef>
                <a:spcPts val="0"/>
              </a:spcBef>
              <a:spcAft>
                <a:spcPts val="0"/>
              </a:spcAft>
              <a:buClr>
                <a:srgbClr val="888888"/>
              </a:buClr>
              <a:buSzPts val="900"/>
              <a:buFont typeface="Calibri"/>
              <a:buNone/>
              <a:defRPr sz="900">
                <a:solidFill>
                  <a:srgbClr val="888888"/>
                </a:solidFill>
              </a:defRPr>
            </a:lvl2pPr>
            <a:lvl3pPr indent="0" lvl="2" marL="0" rtl="0" algn="r">
              <a:lnSpc>
                <a:spcPct val="100000"/>
              </a:lnSpc>
              <a:spcBef>
                <a:spcPts val="0"/>
              </a:spcBef>
              <a:spcAft>
                <a:spcPts val="0"/>
              </a:spcAft>
              <a:buClr>
                <a:srgbClr val="888888"/>
              </a:buClr>
              <a:buSzPts val="900"/>
              <a:buFont typeface="Calibri"/>
              <a:buNone/>
              <a:defRPr sz="900">
                <a:solidFill>
                  <a:srgbClr val="888888"/>
                </a:solidFill>
              </a:defRPr>
            </a:lvl3pPr>
            <a:lvl4pPr indent="0" lvl="3" marL="0" rtl="0" algn="r">
              <a:lnSpc>
                <a:spcPct val="100000"/>
              </a:lnSpc>
              <a:spcBef>
                <a:spcPts val="0"/>
              </a:spcBef>
              <a:spcAft>
                <a:spcPts val="0"/>
              </a:spcAft>
              <a:buClr>
                <a:srgbClr val="888888"/>
              </a:buClr>
              <a:buSzPts val="900"/>
              <a:buFont typeface="Calibri"/>
              <a:buNone/>
              <a:defRPr sz="900">
                <a:solidFill>
                  <a:srgbClr val="888888"/>
                </a:solidFill>
              </a:defRPr>
            </a:lvl4pPr>
            <a:lvl5pPr indent="0" lvl="4" marL="0" rtl="0" algn="r">
              <a:lnSpc>
                <a:spcPct val="100000"/>
              </a:lnSpc>
              <a:spcBef>
                <a:spcPts val="0"/>
              </a:spcBef>
              <a:spcAft>
                <a:spcPts val="0"/>
              </a:spcAft>
              <a:buClr>
                <a:srgbClr val="888888"/>
              </a:buClr>
              <a:buSzPts val="900"/>
              <a:buFont typeface="Calibri"/>
              <a:buNone/>
              <a:defRPr sz="900">
                <a:solidFill>
                  <a:srgbClr val="888888"/>
                </a:solidFill>
              </a:defRPr>
            </a:lvl5pPr>
            <a:lvl6pPr indent="0" lvl="5" marL="0" rtl="0" algn="r">
              <a:lnSpc>
                <a:spcPct val="100000"/>
              </a:lnSpc>
              <a:spcBef>
                <a:spcPts val="0"/>
              </a:spcBef>
              <a:spcAft>
                <a:spcPts val="0"/>
              </a:spcAft>
              <a:buClr>
                <a:srgbClr val="888888"/>
              </a:buClr>
              <a:buSzPts val="900"/>
              <a:buFont typeface="Calibri"/>
              <a:buNone/>
              <a:defRPr sz="900">
                <a:solidFill>
                  <a:srgbClr val="888888"/>
                </a:solidFill>
              </a:defRPr>
            </a:lvl6pPr>
            <a:lvl7pPr indent="0" lvl="6" marL="0" rtl="0" algn="r">
              <a:lnSpc>
                <a:spcPct val="100000"/>
              </a:lnSpc>
              <a:spcBef>
                <a:spcPts val="0"/>
              </a:spcBef>
              <a:spcAft>
                <a:spcPts val="0"/>
              </a:spcAft>
              <a:buClr>
                <a:srgbClr val="888888"/>
              </a:buClr>
              <a:buSzPts val="900"/>
              <a:buFont typeface="Calibri"/>
              <a:buNone/>
              <a:defRPr sz="900">
                <a:solidFill>
                  <a:srgbClr val="888888"/>
                </a:solidFill>
              </a:defRPr>
            </a:lvl7pPr>
            <a:lvl8pPr indent="0" lvl="7" marL="0" rtl="0" algn="r">
              <a:lnSpc>
                <a:spcPct val="100000"/>
              </a:lnSpc>
              <a:spcBef>
                <a:spcPts val="0"/>
              </a:spcBef>
              <a:spcAft>
                <a:spcPts val="0"/>
              </a:spcAft>
              <a:buClr>
                <a:srgbClr val="888888"/>
              </a:buClr>
              <a:buSzPts val="900"/>
              <a:buFont typeface="Calibri"/>
              <a:buNone/>
              <a:defRPr sz="900">
                <a:solidFill>
                  <a:srgbClr val="888888"/>
                </a:solidFill>
              </a:defRPr>
            </a:lvl8pPr>
            <a:lvl9pPr indent="0" lvl="8" marL="0" rtl="0" algn="r">
              <a:lnSpc>
                <a:spcPct val="100000"/>
              </a:lnSpc>
              <a:spcBef>
                <a:spcPts val="0"/>
              </a:spcBef>
              <a:spcAft>
                <a:spcPts val="0"/>
              </a:spcAft>
              <a:buClr>
                <a:srgbClr val="888888"/>
              </a:buClr>
              <a:buSzPts val="900"/>
              <a:buFont typeface="Calibri"/>
              <a:buNone/>
              <a:defRPr sz="900">
                <a:solidFill>
                  <a:srgbClr val="888888"/>
                </a:solidFill>
              </a:defRPr>
            </a:lvl9pPr>
          </a:lstStyle>
          <a:p>
            <a:pPr indent="0" lvl="0" marL="0" rtl="0" algn="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hyperlink" Target="http://drive.google.com/file/d/1_xjc6hpufWrAcuHMD68x17wDrvM2iyyt/view" TargetMode="External"/><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hyperlink" Target="http://drive.google.com/file/d/19a2ddLIUOxkp-yg2dDj5nnW2ywxorReG/view" TargetMode="External"/><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hyperlink" Target="http://drive.google.com/file/d/1ElI8EbOaCL4sz5F-wZqSmjRdjMXdght9/view" TargetMode="External"/><Relationship Id="rId7"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hyperlink" Target="http://drive.google.com/file/d/1xRGKhRyQkQ9ue-AJ1XytdmdQtO0N9Rch/view" TargetMode="External"/><Relationship Id="rId8"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drive.google.com/file/d/1LqI98WhVeDsrzFPJZ3yAkL9oI28p1_Zr/view"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hyperlink" Target="http://drive.google.com/file/d/1w9GzZctTl03gFbnYhT8uWtO0Qp86Lccj/view" TargetMode="External"/><Relationship Id="rId7"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hyperlink" Target="http://drive.google.com/file/d/1cuZADUibnMvcptSxsDhpmd8d9hJNq3Bd/view" TargetMode="External"/><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0"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18.png"/><Relationship Id="rId9" Type="http://schemas.openxmlformats.org/officeDocument/2006/relationships/hyperlink" Target="http://drive.google.com/file/d/1_iL6Mo2RU7j-P8UkZW3Lp-_2SFPsWPPf/view" TargetMode="External"/><Relationship Id="rId5" Type="http://schemas.openxmlformats.org/officeDocument/2006/relationships/image" Target="../media/image21.png"/><Relationship Id="rId6" Type="http://schemas.openxmlformats.org/officeDocument/2006/relationships/image" Target="../media/image29.png"/><Relationship Id="rId7" Type="http://schemas.openxmlformats.org/officeDocument/2006/relationships/image" Target="../media/image22.png"/><Relationship Id="rId8"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7.png"/><Relationship Id="rId5" Type="http://schemas.openxmlformats.org/officeDocument/2006/relationships/hyperlink" Target="http://drive.google.com/file/d/1YAmIoK0Epfmx8kcgl7eXvzZ9dKC6bJAb/view" TargetMode="External"/><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hyperlink" Target="http://drive.google.com/file/d/1c8YnK37X_9m87z3qKR2ncBupzAYbyTbv/view" TargetMode="External"/><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1" name="Shape 131"/>
        <p:cNvGrpSpPr/>
        <p:nvPr/>
      </p:nvGrpSpPr>
      <p:grpSpPr>
        <a:xfrm>
          <a:off x="0" y="0"/>
          <a:ext cx="0" cy="0"/>
          <a:chOff x="0" y="0"/>
          <a:chExt cx="0" cy="0"/>
        </a:xfrm>
      </p:grpSpPr>
      <p:sp>
        <p:nvSpPr>
          <p:cNvPr id="132" name="Google Shape;132;p14"/>
          <p:cNvSpPr txBox="1"/>
          <p:nvPr>
            <p:ph type="title"/>
          </p:nvPr>
        </p:nvSpPr>
        <p:spPr>
          <a:xfrm>
            <a:off x="1143000" y="841772"/>
            <a:ext cx="6858000" cy="1790700"/>
          </a:xfrm>
          <a:prstGeom prst="rect">
            <a:avLst/>
          </a:prstGeom>
          <a:noFill/>
          <a:ln>
            <a:noFill/>
          </a:ln>
        </p:spPr>
        <p:txBody>
          <a:bodyPr anchorCtr="0" anchor="b" bIns="34275" lIns="34275" spcFirstLastPara="1" rIns="34275" wrap="square" tIns="34275">
            <a:normAutofit/>
          </a:bodyPr>
          <a:lstStyle/>
          <a:p>
            <a:pPr indent="0" lvl="0" marL="0" marR="0" rtl="0" algn="ctr">
              <a:lnSpc>
                <a:spcPct val="90000"/>
              </a:lnSpc>
              <a:spcBef>
                <a:spcPts val="0"/>
              </a:spcBef>
              <a:spcAft>
                <a:spcPts val="0"/>
              </a:spcAft>
              <a:buClr>
                <a:srgbClr val="000000"/>
              </a:buClr>
              <a:buSzPts val="6000"/>
              <a:buFont typeface="Calibri"/>
              <a:buNone/>
            </a:pPr>
            <a:r>
              <a:rPr b="0" i="0" lang="en" sz="6000" u="none" cap="none" strike="noStrike">
                <a:solidFill>
                  <a:srgbClr val="000000"/>
                </a:solidFill>
                <a:latin typeface="Calibri"/>
                <a:ea typeface="Calibri"/>
                <a:cs typeface="Calibri"/>
                <a:sym typeface="Calibri"/>
              </a:rPr>
              <a:t>Iteration 3</a:t>
            </a:r>
            <a:br>
              <a:rPr b="0" i="0" lang="en" sz="6000" u="none" cap="none" strike="noStrike">
                <a:solidFill>
                  <a:srgbClr val="000000"/>
                </a:solidFill>
                <a:latin typeface="Calibri"/>
                <a:ea typeface="Calibri"/>
                <a:cs typeface="Calibri"/>
                <a:sym typeface="Calibri"/>
              </a:rPr>
            </a:br>
            <a:r>
              <a:rPr b="0" i="0" lang="en" sz="3300" u="none" cap="none" strike="noStrike">
                <a:solidFill>
                  <a:srgbClr val="000000"/>
                </a:solidFill>
                <a:latin typeface="Calibri"/>
                <a:ea typeface="Calibri"/>
                <a:cs typeface="Calibri"/>
                <a:sym typeface="Calibri"/>
              </a:rPr>
              <a:t>Rental Car Management (RCM)</a:t>
            </a:r>
            <a:endParaRPr/>
          </a:p>
        </p:txBody>
      </p:sp>
      <p:sp>
        <p:nvSpPr>
          <p:cNvPr id="133" name="Google Shape;133;p14"/>
          <p:cNvSpPr txBox="1"/>
          <p:nvPr>
            <p:ph idx="1" type="body"/>
          </p:nvPr>
        </p:nvSpPr>
        <p:spPr>
          <a:xfrm>
            <a:off x="1143000" y="2701528"/>
            <a:ext cx="6858000" cy="1241700"/>
          </a:xfrm>
          <a:prstGeom prst="rect">
            <a:avLst/>
          </a:prstGeom>
          <a:noFill/>
          <a:ln>
            <a:noFill/>
          </a:ln>
        </p:spPr>
        <p:txBody>
          <a:bodyPr anchorCtr="0" anchor="t" bIns="34275" lIns="34275" spcFirstLastPara="1" rIns="34275" wrap="square" tIns="34275">
            <a:normAutofit/>
          </a:bodyPr>
          <a:lstStyle/>
          <a:p>
            <a:pPr indent="0" lvl="0" marL="0" marR="0" rtl="0" algn="ctr">
              <a:lnSpc>
                <a:spcPct val="90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Team Rocket (Team 6)</a:t>
            </a:r>
            <a:endParaRPr/>
          </a:p>
          <a:p>
            <a:pPr indent="0" lvl="0" marL="0" marR="0" rtl="0" algn="ctr">
              <a:lnSpc>
                <a:spcPct val="90000"/>
              </a:lnSpc>
              <a:spcBef>
                <a:spcPts val="80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Alisa Belousova, Cangqing (Kris) Wang, Chenghao (Steven) Ye, Devon Dudley, and Nickolas Cruz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descr="pasted-movie.png" id="197" name="Google Shape;197;p23"/>
          <p:cNvPicPr preferRelativeResize="0"/>
          <p:nvPr/>
        </p:nvPicPr>
        <p:blipFill rotWithShape="1">
          <a:blip r:embed="rId3">
            <a:alphaModFix/>
          </a:blip>
          <a:srcRect b="0" l="0" r="0" t="0"/>
          <a:stretch/>
        </p:blipFill>
        <p:spPr>
          <a:xfrm>
            <a:off x="233775" y="763375"/>
            <a:ext cx="7472199" cy="3859699"/>
          </a:xfrm>
          <a:prstGeom prst="rect">
            <a:avLst/>
          </a:prstGeom>
          <a:noFill/>
          <a:ln>
            <a:noFill/>
          </a:ln>
        </p:spPr>
      </p:pic>
      <p:sp>
        <p:nvSpPr>
          <p:cNvPr id="198" name="Google Shape;198;p23"/>
          <p:cNvSpPr txBox="1"/>
          <p:nvPr>
            <p:ph type="title"/>
          </p:nvPr>
        </p:nvSpPr>
        <p:spPr>
          <a:xfrm>
            <a:off x="233775" y="333769"/>
            <a:ext cx="6390600" cy="429600"/>
          </a:xfrm>
          <a:prstGeom prst="rect">
            <a:avLst/>
          </a:prstGeom>
          <a:noFill/>
          <a:ln>
            <a:noFill/>
          </a:ln>
        </p:spPr>
        <p:txBody>
          <a:bodyPr anchorCtr="0" anchor="ctr" bIns="34275" lIns="34275" spcFirstLastPara="1" rIns="34275" wrap="square" tIns="34275">
            <a:normAutofit fontScale="90000"/>
          </a:bodyPr>
          <a:lstStyle/>
          <a:p>
            <a:pPr indent="0" lvl="0" marL="0" rtl="0" algn="l">
              <a:lnSpc>
                <a:spcPct val="90000"/>
              </a:lnSpc>
              <a:spcBef>
                <a:spcPts val="0"/>
              </a:spcBef>
              <a:spcAft>
                <a:spcPts val="0"/>
              </a:spcAft>
              <a:buClr>
                <a:srgbClr val="000000"/>
              </a:buClr>
              <a:buSzPct val="100000"/>
              <a:buFont typeface="Calibri"/>
              <a:buNone/>
            </a:pPr>
            <a:r>
              <a:rPr b="0" i="0" lang="en" sz="3300" u="none" cap="none" strike="noStrike">
                <a:solidFill>
                  <a:srgbClr val="000000"/>
                </a:solidFill>
                <a:latin typeface="Calibri"/>
                <a:ea typeface="Calibri"/>
                <a:cs typeface="Calibri"/>
                <a:sym typeface="Calibri"/>
              </a:rPr>
              <a:t>Edit Car by C</a:t>
            </a:r>
            <a:r>
              <a:rPr b="0" lang="en" sz="3300">
                <a:solidFill>
                  <a:srgbClr val="000000"/>
                </a:solidFill>
                <a:latin typeface="Calibri"/>
                <a:ea typeface="Calibri"/>
                <a:cs typeface="Calibri"/>
                <a:sym typeface="Calibri"/>
              </a:rPr>
              <a:t>licking Car Result</a:t>
            </a:r>
            <a:endParaRPr b="0" sz="3300">
              <a:solidFill>
                <a:srgbClr val="000000"/>
              </a:solidFill>
              <a:latin typeface="Calibri"/>
              <a:ea typeface="Calibri"/>
              <a:cs typeface="Calibri"/>
              <a:sym typeface="Calibri"/>
            </a:endParaRPr>
          </a:p>
        </p:txBody>
      </p:sp>
      <p:pic>
        <p:nvPicPr>
          <p:cNvPr id="199" name="Google Shape;199;p23" title="EditCar.mp3">
            <a:hlinkClick r:id="rId4"/>
          </p:cNvPr>
          <p:cNvPicPr preferRelativeResize="0"/>
          <p:nvPr/>
        </p:nvPicPr>
        <p:blipFill>
          <a:blip r:embed="rId5">
            <a:alphaModFix/>
          </a:blip>
          <a:stretch>
            <a:fillRect/>
          </a:stretch>
        </p:blipFill>
        <p:spPr>
          <a:xfrm>
            <a:off x="8220456" y="152400"/>
            <a:ext cx="274320" cy="2743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4"/>
          <p:cNvPicPr preferRelativeResize="0"/>
          <p:nvPr/>
        </p:nvPicPr>
        <p:blipFill>
          <a:blip r:embed="rId3">
            <a:alphaModFix/>
          </a:blip>
          <a:stretch>
            <a:fillRect/>
          </a:stretch>
        </p:blipFill>
        <p:spPr>
          <a:xfrm>
            <a:off x="4483451" y="0"/>
            <a:ext cx="3778275" cy="3056667"/>
          </a:xfrm>
          <a:prstGeom prst="rect">
            <a:avLst/>
          </a:prstGeom>
          <a:noFill/>
          <a:ln>
            <a:noFill/>
          </a:ln>
        </p:spPr>
      </p:pic>
      <p:pic>
        <p:nvPicPr>
          <p:cNvPr id="205" name="Google Shape;205;p24"/>
          <p:cNvPicPr preferRelativeResize="0"/>
          <p:nvPr/>
        </p:nvPicPr>
        <p:blipFill>
          <a:blip r:embed="rId4">
            <a:alphaModFix/>
          </a:blip>
          <a:stretch>
            <a:fillRect/>
          </a:stretch>
        </p:blipFill>
        <p:spPr>
          <a:xfrm>
            <a:off x="266174" y="931378"/>
            <a:ext cx="4217282" cy="4206024"/>
          </a:xfrm>
          <a:prstGeom prst="rect">
            <a:avLst/>
          </a:prstGeom>
          <a:noFill/>
          <a:ln>
            <a:noFill/>
          </a:ln>
        </p:spPr>
      </p:pic>
      <p:pic>
        <p:nvPicPr>
          <p:cNvPr id="206" name="Google Shape;206;p24"/>
          <p:cNvPicPr preferRelativeResize="0"/>
          <p:nvPr/>
        </p:nvPicPr>
        <p:blipFill>
          <a:blip r:embed="rId5">
            <a:alphaModFix/>
          </a:blip>
          <a:stretch>
            <a:fillRect/>
          </a:stretch>
        </p:blipFill>
        <p:spPr>
          <a:xfrm>
            <a:off x="4651800" y="1326575"/>
            <a:ext cx="3778275" cy="38108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233775" y="333769"/>
            <a:ext cx="6390600" cy="429600"/>
          </a:xfrm>
          <a:prstGeom prst="rect">
            <a:avLst/>
          </a:prstGeom>
          <a:noFill/>
          <a:ln>
            <a:noFill/>
          </a:ln>
        </p:spPr>
        <p:txBody>
          <a:bodyPr anchorCtr="0" anchor="ctr" bIns="34275" lIns="34275" spcFirstLastPara="1" rIns="34275" wrap="square" tIns="34275">
            <a:normAutofit fontScale="90000"/>
          </a:bodyPr>
          <a:lstStyle/>
          <a:p>
            <a:pPr indent="0" lvl="0" marL="0" rtl="0" algn="l">
              <a:lnSpc>
                <a:spcPct val="90000"/>
              </a:lnSpc>
              <a:spcBef>
                <a:spcPts val="0"/>
              </a:spcBef>
              <a:spcAft>
                <a:spcPts val="0"/>
              </a:spcAft>
              <a:buClr>
                <a:srgbClr val="000000"/>
              </a:buClr>
              <a:buSzPct val="100000"/>
              <a:buFont typeface="Calibri"/>
              <a:buNone/>
            </a:pPr>
            <a:r>
              <a:rPr b="0" i="0" lang="en" sz="3300" u="none" cap="none" strike="noStrike">
                <a:solidFill>
                  <a:srgbClr val="000000"/>
                </a:solidFill>
                <a:latin typeface="Calibri"/>
                <a:ea typeface="Calibri"/>
                <a:cs typeface="Calibri"/>
                <a:sym typeface="Calibri"/>
              </a:rPr>
              <a:t>Add Car</a:t>
            </a:r>
            <a:endParaRPr/>
          </a:p>
        </p:txBody>
      </p:sp>
      <p:pic>
        <p:nvPicPr>
          <p:cNvPr descr="pasted-movie.png" id="212" name="Google Shape;212;p25"/>
          <p:cNvPicPr preferRelativeResize="0"/>
          <p:nvPr/>
        </p:nvPicPr>
        <p:blipFill rotWithShape="1">
          <a:blip r:embed="rId3">
            <a:alphaModFix/>
          </a:blip>
          <a:srcRect b="0" l="0" r="0" t="0"/>
          <a:stretch/>
        </p:blipFill>
        <p:spPr>
          <a:xfrm>
            <a:off x="728108" y="1039065"/>
            <a:ext cx="7772418" cy="4005475"/>
          </a:xfrm>
          <a:prstGeom prst="rect">
            <a:avLst/>
          </a:prstGeom>
          <a:noFill/>
          <a:ln>
            <a:noFill/>
          </a:ln>
        </p:spPr>
      </p:pic>
      <p:pic>
        <p:nvPicPr>
          <p:cNvPr id="213" name="Google Shape;213;p25" title="AddCar.mp3">
            <a:hlinkClick r:id="rId4"/>
          </p:cNvPr>
          <p:cNvPicPr preferRelativeResize="0"/>
          <p:nvPr/>
        </p:nvPicPr>
        <p:blipFill>
          <a:blip r:embed="rId5">
            <a:alphaModFix/>
          </a:blip>
          <a:stretch>
            <a:fillRect/>
          </a:stretch>
        </p:blipFill>
        <p:spPr>
          <a:xfrm>
            <a:off x="8741664" y="152400"/>
            <a:ext cx="246888" cy="2468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258300" y="2399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Edit updates</a:t>
            </a:r>
            <a:endParaRPr/>
          </a:p>
        </p:txBody>
      </p:sp>
      <p:pic>
        <p:nvPicPr>
          <p:cNvPr id="219" name="Google Shape;219;p26"/>
          <p:cNvPicPr preferRelativeResize="0"/>
          <p:nvPr/>
        </p:nvPicPr>
        <p:blipFill>
          <a:blip r:embed="rId3">
            <a:alphaModFix/>
          </a:blip>
          <a:stretch>
            <a:fillRect/>
          </a:stretch>
        </p:blipFill>
        <p:spPr>
          <a:xfrm>
            <a:off x="324525" y="1541525"/>
            <a:ext cx="4050926" cy="2779274"/>
          </a:xfrm>
          <a:prstGeom prst="rect">
            <a:avLst/>
          </a:prstGeom>
          <a:noFill/>
          <a:ln>
            <a:noFill/>
          </a:ln>
        </p:spPr>
      </p:pic>
      <p:pic>
        <p:nvPicPr>
          <p:cNvPr id="220" name="Google Shape;220;p26"/>
          <p:cNvPicPr preferRelativeResize="0"/>
          <p:nvPr/>
        </p:nvPicPr>
        <p:blipFill>
          <a:blip r:embed="rId4">
            <a:alphaModFix/>
          </a:blip>
          <a:stretch>
            <a:fillRect/>
          </a:stretch>
        </p:blipFill>
        <p:spPr>
          <a:xfrm>
            <a:off x="4375450" y="1541525"/>
            <a:ext cx="4508223" cy="2634328"/>
          </a:xfrm>
          <a:prstGeom prst="rect">
            <a:avLst/>
          </a:prstGeom>
          <a:noFill/>
          <a:ln>
            <a:noFill/>
          </a:ln>
        </p:spPr>
      </p:pic>
      <p:sp>
        <p:nvSpPr>
          <p:cNvPr id="221" name="Google Shape;221;p26"/>
          <p:cNvSpPr txBox="1"/>
          <p:nvPr/>
        </p:nvSpPr>
        <p:spPr>
          <a:xfrm>
            <a:off x="549450" y="808925"/>
            <a:ext cx="78831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300225" y="280900"/>
            <a:ext cx="7505700" cy="62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Maintenance</a:t>
            </a:r>
            <a:endParaRPr/>
          </a:p>
        </p:txBody>
      </p:sp>
      <p:pic>
        <p:nvPicPr>
          <p:cNvPr id="227" name="Google Shape;227;p27"/>
          <p:cNvPicPr preferRelativeResize="0"/>
          <p:nvPr/>
        </p:nvPicPr>
        <p:blipFill>
          <a:blip r:embed="rId3">
            <a:alphaModFix/>
          </a:blip>
          <a:stretch>
            <a:fillRect/>
          </a:stretch>
        </p:blipFill>
        <p:spPr>
          <a:xfrm>
            <a:off x="2228350" y="955200"/>
            <a:ext cx="6593801" cy="3844900"/>
          </a:xfrm>
          <a:prstGeom prst="rect">
            <a:avLst/>
          </a:prstGeom>
          <a:noFill/>
          <a:ln>
            <a:noFill/>
          </a:ln>
        </p:spPr>
      </p:pic>
      <p:sp>
        <p:nvSpPr>
          <p:cNvPr id="228" name="Google Shape;228;p27"/>
          <p:cNvSpPr txBox="1"/>
          <p:nvPr/>
        </p:nvSpPr>
        <p:spPr>
          <a:xfrm>
            <a:off x="412100" y="1251525"/>
            <a:ext cx="1648500" cy="29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The maintenance information is called to the calendar based on information in the edit page. When mileage is updated, we check if something needs to be handled. If it does, the calendar populates the data necessary.</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376525" y="364825"/>
            <a:ext cx="7505700" cy="5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Requirements</a:t>
            </a:r>
            <a:endParaRPr/>
          </a:p>
        </p:txBody>
      </p:sp>
      <p:sp>
        <p:nvSpPr>
          <p:cNvPr id="234" name="Google Shape;234;p28"/>
          <p:cNvSpPr txBox="1"/>
          <p:nvPr>
            <p:ph idx="1" type="body"/>
          </p:nvPr>
        </p:nvSpPr>
        <p:spPr>
          <a:xfrm>
            <a:off x="819150" y="1166550"/>
            <a:ext cx="7505700" cy="267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Going into the project we had various requirements to fulfill to make the application work.</a:t>
            </a:r>
            <a:endParaRPr/>
          </a:p>
          <a:p>
            <a:pPr indent="-311150" lvl="0" marL="457200" rtl="0" algn="l">
              <a:spcBef>
                <a:spcPts val="1200"/>
              </a:spcBef>
              <a:spcAft>
                <a:spcPts val="0"/>
              </a:spcAft>
              <a:buSzPts val="1300"/>
              <a:buChar char="●"/>
            </a:pPr>
            <a:r>
              <a:rPr lang="en"/>
              <a:t>Need to be able to manipulate inventory</a:t>
            </a:r>
            <a:endParaRPr/>
          </a:p>
          <a:p>
            <a:pPr indent="-298450" lvl="1" marL="914400" rtl="0" algn="l">
              <a:spcBef>
                <a:spcPts val="0"/>
              </a:spcBef>
              <a:spcAft>
                <a:spcPts val="0"/>
              </a:spcAft>
              <a:buSzPts val="1100"/>
              <a:buChar char="○"/>
            </a:pPr>
            <a:r>
              <a:rPr lang="en"/>
              <a:t>Adding inventory</a:t>
            </a:r>
            <a:endParaRPr/>
          </a:p>
          <a:p>
            <a:pPr indent="-298450" lvl="1" marL="914400" rtl="0" algn="l">
              <a:spcBef>
                <a:spcPts val="0"/>
              </a:spcBef>
              <a:spcAft>
                <a:spcPts val="0"/>
              </a:spcAft>
              <a:buSzPts val="1100"/>
              <a:buChar char="○"/>
            </a:pPr>
            <a:r>
              <a:rPr lang="en"/>
              <a:t>Editing inventory</a:t>
            </a:r>
            <a:endParaRPr/>
          </a:p>
          <a:p>
            <a:pPr indent="-298450" lvl="1" marL="914400" rtl="0" algn="l">
              <a:spcBef>
                <a:spcPts val="0"/>
              </a:spcBef>
              <a:spcAft>
                <a:spcPts val="0"/>
              </a:spcAft>
              <a:buSzPts val="1100"/>
              <a:buChar char="○"/>
            </a:pPr>
            <a:r>
              <a:rPr lang="en"/>
              <a:t>Deleting inventory</a:t>
            </a:r>
            <a:endParaRPr/>
          </a:p>
          <a:p>
            <a:pPr indent="-311150" lvl="0" marL="457200" rtl="0" algn="l">
              <a:spcBef>
                <a:spcPts val="0"/>
              </a:spcBef>
              <a:spcAft>
                <a:spcPts val="0"/>
              </a:spcAft>
              <a:buSzPts val="1300"/>
              <a:buChar char="●"/>
            </a:pPr>
            <a:r>
              <a:rPr lang="en"/>
              <a:t>Need the information to be helpful and </a:t>
            </a:r>
            <a:r>
              <a:rPr lang="en"/>
              <a:t>accessible</a:t>
            </a:r>
            <a:endParaRPr/>
          </a:p>
          <a:p>
            <a:pPr indent="-298450" lvl="1" marL="914400" rtl="0" algn="l">
              <a:spcBef>
                <a:spcPts val="0"/>
              </a:spcBef>
              <a:spcAft>
                <a:spcPts val="0"/>
              </a:spcAft>
              <a:buSzPts val="1100"/>
              <a:buChar char="○"/>
            </a:pPr>
            <a:r>
              <a:rPr lang="en"/>
              <a:t>A tracker for things that need to be accomplished.</a:t>
            </a:r>
            <a:endParaRPr/>
          </a:p>
          <a:p>
            <a:pPr indent="-298450" lvl="1" marL="914400" rtl="0" algn="l">
              <a:spcBef>
                <a:spcPts val="0"/>
              </a:spcBef>
              <a:spcAft>
                <a:spcPts val="0"/>
              </a:spcAft>
              <a:buSzPts val="1100"/>
              <a:buChar char="○"/>
            </a:pPr>
            <a:r>
              <a:rPr lang="en"/>
              <a:t>Reminders when things are past due</a:t>
            </a:r>
            <a:endParaRPr/>
          </a:p>
          <a:p>
            <a:pPr indent="-311150" lvl="0" marL="457200" rtl="0" algn="l">
              <a:spcBef>
                <a:spcPts val="0"/>
              </a:spcBef>
              <a:spcAft>
                <a:spcPts val="0"/>
              </a:spcAft>
              <a:buSzPts val="1300"/>
              <a:buChar char="●"/>
            </a:pPr>
            <a:r>
              <a:rPr lang="en"/>
              <a:t>Security for the information</a:t>
            </a:r>
            <a:endParaRPr/>
          </a:p>
          <a:p>
            <a:pPr indent="-298450" lvl="1" marL="914400" rtl="0" algn="l">
              <a:spcBef>
                <a:spcPts val="0"/>
              </a:spcBef>
              <a:spcAft>
                <a:spcPts val="0"/>
              </a:spcAft>
              <a:buSzPts val="1100"/>
              <a:buChar char="○"/>
            </a:pPr>
            <a:r>
              <a:rPr lang="en"/>
              <a:t>Sign-in/login</a:t>
            </a:r>
            <a:endParaRPr/>
          </a:p>
          <a:p>
            <a:pPr indent="-298450" lvl="1" marL="914400" rtl="0" algn="l">
              <a:spcBef>
                <a:spcPts val="0"/>
              </a:spcBef>
              <a:spcAft>
                <a:spcPts val="0"/>
              </a:spcAft>
              <a:buSzPts val="1100"/>
              <a:buChar char="○"/>
            </a:pPr>
            <a:r>
              <a:rPr lang="en"/>
              <a:t>Session management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451425" y="97400"/>
            <a:ext cx="15657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t>
            </a:r>
            <a:r>
              <a:rPr lang="en"/>
              <a:t>ecurity</a:t>
            </a:r>
            <a:endParaRPr/>
          </a:p>
        </p:txBody>
      </p:sp>
      <p:sp>
        <p:nvSpPr>
          <p:cNvPr id="240" name="Google Shape;240;p29"/>
          <p:cNvSpPr txBox="1"/>
          <p:nvPr>
            <p:ph idx="1" type="body"/>
          </p:nvPr>
        </p:nvSpPr>
        <p:spPr>
          <a:xfrm>
            <a:off x="451425" y="1338900"/>
            <a:ext cx="3545700" cy="254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Strong passwords and enable authentication</a:t>
            </a:r>
            <a:endParaRPr/>
          </a:p>
          <a:p>
            <a:pPr indent="0" lvl="0" marL="0" rtl="0" algn="l">
              <a:spcBef>
                <a:spcPts val="1200"/>
              </a:spcBef>
              <a:spcAft>
                <a:spcPts val="0"/>
              </a:spcAft>
              <a:buNone/>
            </a:pPr>
            <a:r>
              <a:rPr lang="en"/>
              <a:t>Hidden verification variable on </a:t>
            </a:r>
            <a:endParaRPr/>
          </a:p>
          <a:p>
            <a:pPr indent="0" lvl="0" marL="0" rtl="0" algn="l">
              <a:spcBef>
                <a:spcPts val="1200"/>
              </a:spcBef>
              <a:spcAft>
                <a:spcPts val="0"/>
              </a:spcAft>
              <a:buNone/>
            </a:pPr>
            <a:r>
              <a:rPr lang="en"/>
              <a:t>Use TLS/SSL to encrypt data transmission</a:t>
            </a:r>
            <a:endParaRPr/>
          </a:p>
          <a:p>
            <a:pPr indent="0" lvl="0" marL="0" rtl="0" algn="l">
              <a:spcBef>
                <a:spcPts val="1200"/>
              </a:spcBef>
              <a:spcAft>
                <a:spcPts val="0"/>
              </a:spcAft>
              <a:buNone/>
            </a:pPr>
            <a:r>
              <a:rPr lang="en"/>
              <a:t>Limited user permissions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41" name="Google Shape;241;p29"/>
          <p:cNvPicPr preferRelativeResize="0"/>
          <p:nvPr/>
        </p:nvPicPr>
        <p:blipFill rotWithShape="1">
          <a:blip r:embed="rId3">
            <a:alphaModFix/>
          </a:blip>
          <a:srcRect b="-2923" l="-13649" r="-73335" t="-82090"/>
          <a:stretch/>
        </p:blipFill>
        <p:spPr>
          <a:xfrm>
            <a:off x="937950" y="-579384"/>
            <a:ext cx="3358198" cy="2076800"/>
          </a:xfrm>
          <a:prstGeom prst="rect">
            <a:avLst/>
          </a:prstGeom>
          <a:noFill/>
          <a:ln>
            <a:noFill/>
          </a:ln>
        </p:spPr>
      </p:pic>
      <p:sp>
        <p:nvSpPr>
          <p:cNvPr id="242" name="Google Shape;242;p29"/>
          <p:cNvSpPr txBox="1"/>
          <p:nvPr/>
        </p:nvSpPr>
        <p:spPr>
          <a:xfrm>
            <a:off x="4157875" y="1338900"/>
            <a:ext cx="2621400" cy="173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Future work:</a:t>
            </a:r>
            <a:endParaRPr sz="1300">
              <a:solidFill>
                <a:schemeClr val="dk2"/>
              </a:solidFill>
              <a:latin typeface="Nunito"/>
              <a:ea typeface="Nunito"/>
              <a:cs typeface="Nunito"/>
              <a:sym typeface="Nunito"/>
            </a:endParaRPr>
          </a:p>
          <a:p>
            <a:pPr indent="0" lvl="0" marL="0" rtl="0" algn="l">
              <a:lnSpc>
                <a:spcPct val="115000"/>
              </a:lnSpc>
              <a:spcBef>
                <a:spcPts val="1200"/>
              </a:spcBef>
              <a:spcAft>
                <a:spcPts val="0"/>
              </a:spcAft>
              <a:buNone/>
            </a:pPr>
            <a:r>
              <a:rPr lang="en" sz="1300">
                <a:solidFill>
                  <a:schemeClr val="dk2"/>
                </a:solidFill>
                <a:latin typeface="Nunito"/>
                <a:ea typeface="Nunito"/>
                <a:cs typeface="Nunito"/>
                <a:sym typeface="Nunito"/>
              </a:rPr>
              <a:t>Backup database</a:t>
            </a:r>
            <a:endParaRPr sz="1300">
              <a:solidFill>
                <a:schemeClr val="dk2"/>
              </a:solidFill>
              <a:latin typeface="Nunito"/>
              <a:ea typeface="Nunito"/>
              <a:cs typeface="Nunito"/>
              <a:sym typeface="Nunito"/>
            </a:endParaRPr>
          </a:p>
          <a:p>
            <a:pPr indent="0" lvl="0" marL="0" rtl="0" algn="l">
              <a:lnSpc>
                <a:spcPct val="115000"/>
              </a:lnSpc>
              <a:spcBef>
                <a:spcPts val="1200"/>
              </a:spcBef>
              <a:spcAft>
                <a:spcPts val="0"/>
              </a:spcAft>
              <a:buNone/>
            </a:pPr>
            <a:r>
              <a:rPr lang="en" sz="1300">
                <a:solidFill>
                  <a:schemeClr val="dk2"/>
                </a:solidFill>
                <a:latin typeface="Nunito"/>
                <a:ea typeface="Nunito"/>
                <a:cs typeface="Nunito"/>
                <a:sym typeface="Nunito"/>
              </a:rPr>
              <a:t>Limited IP address</a:t>
            </a:r>
            <a:endParaRPr sz="1300">
              <a:solidFill>
                <a:schemeClr val="dk2"/>
              </a:solidFill>
              <a:latin typeface="Nunito"/>
              <a:ea typeface="Nunito"/>
              <a:cs typeface="Nunito"/>
              <a:sym typeface="Nunito"/>
            </a:endParaRPr>
          </a:p>
          <a:p>
            <a:pPr indent="0" lvl="0" marL="0" rtl="0" algn="l">
              <a:lnSpc>
                <a:spcPct val="115000"/>
              </a:lnSpc>
              <a:spcBef>
                <a:spcPts val="1200"/>
              </a:spcBef>
              <a:spcAft>
                <a:spcPts val="1200"/>
              </a:spcAft>
              <a:buNone/>
            </a:pPr>
            <a:r>
              <a:t/>
            </a:r>
            <a:endParaRPr sz="1300">
              <a:solidFill>
                <a:schemeClr val="dk2"/>
              </a:solidFill>
              <a:latin typeface="Nunito"/>
              <a:ea typeface="Nunito"/>
              <a:cs typeface="Nunito"/>
              <a:sym typeface="Nunito"/>
            </a:endParaRPr>
          </a:p>
        </p:txBody>
      </p:sp>
      <p:pic>
        <p:nvPicPr>
          <p:cNvPr id="243" name="Google Shape;243;p29"/>
          <p:cNvPicPr preferRelativeResize="0"/>
          <p:nvPr/>
        </p:nvPicPr>
        <p:blipFill>
          <a:blip r:embed="rId4">
            <a:alphaModFix/>
          </a:blip>
          <a:stretch>
            <a:fillRect/>
          </a:stretch>
        </p:blipFill>
        <p:spPr>
          <a:xfrm>
            <a:off x="6726948" y="227825"/>
            <a:ext cx="2318950" cy="4228651"/>
          </a:xfrm>
          <a:prstGeom prst="rect">
            <a:avLst/>
          </a:prstGeom>
          <a:noFill/>
          <a:ln>
            <a:noFill/>
          </a:ln>
        </p:spPr>
      </p:pic>
      <p:pic>
        <p:nvPicPr>
          <p:cNvPr id="244" name="Google Shape;244;p29"/>
          <p:cNvPicPr preferRelativeResize="0"/>
          <p:nvPr/>
        </p:nvPicPr>
        <p:blipFill>
          <a:blip r:embed="rId5">
            <a:alphaModFix/>
          </a:blip>
          <a:stretch>
            <a:fillRect/>
          </a:stretch>
        </p:blipFill>
        <p:spPr>
          <a:xfrm>
            <a:off x="204850" y="3016025"/>
            <a:ext cx="6574427" cy="789850"/>
          </a:xfrm>
          <a:prstGeom prst="rect">
            <a:avLst/>
          </a:prstGeom>
          <a:noFill/>
          <a:ln>
            <a:noFill/>
          </a:ln>
        </p:spPr>
      </p:pic>
      <p:sp>
        <p:nvSpPr>
          <p:cNvPr id="245" name="Google Shape;245;p29"/>
          <p:cNvSpPr txBox="1"/>
          <p:nvPr/>
        </p:nvSpPr>
        <p:spPr>
          <a:xfrm>
            <a:off x="5929375" y="4718500"/>
            <a:ext cx="28929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Security</a:t>
            </a:r>
            <a:r>
              <a:rPr lang="en">
                <a:latin typeface="Nunito"/>
                <a:ea typeface="Nunito"/>
                <a:cs typeface="Nunito"/>
                <a:sym typeface="Nunito"/>
              </a:rPr>
              <a:t> Leader: Cangqing Wang</a:t>
            </a:r>
            <a:endParaRPr>
              <a:latin typeface="Nunito"/>
              <a:ea typeface="Nunito"/>
              <a:cs typeface="Nunito"/>
              <a:sym typeface="Nunito"/>
            </a:endParaRPr>
          </a:p>
        </p:txBody>
      </p:sp>
      <p:pic>
        <p:nvPicPr>
          <p:cNvPr id="246" name="Google Shape;246;p29" title="1.mp3">
            <a:hlinkClick r:id="rId6"/>
          </p:cNvPr>
          <p:cNvPicPr preferRelativeResize="0"/>
          <p:nvPr/>
        </p:nvPicPr>
        <p:blipFill>
          <a:blip r:embed="rId7">
            <a:alphaModFix/>
          </a:blip>
          <a:stretch>
            <a:fillRect/>
          </a:stretch>
        </p:blipFill>
        <p:spPr>
          <a:xfrm>
            <a:off x="7657825" y="4261300"/>
            <a:ext cx="457200" cy="457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txBox="1"/>
          <p:nvPr>
            <p:ph type="title"/>
          </p:nvPr>
        </p:nvSpPr>
        <p:spPr>
          <a:xfrm>
            <a:off x="451450" y="203475"/>
            <a:ext cx="1617000" cy="56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a:t>
            </a:r>
            <a:endParaRPr/>
          </a:p>
        </p:txBody>
      </p:sp>
      <p:sp>
        <p:nvSpPr>
          <p:cNvPr id="252" name="Google Shape;252;p30"/>
          <p:cNvSpPr txBox="1"/>
          <p:nvPr>
            <p:ph idx="1" type="body"/>
          </p:nvPr>
        </p:nvSpPr>
        <p:spPr>
          <a:xfrm>
            <a:off x="1381425" y="1537875"/>
            <a:ext cx="2007900" cy="236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CredentialsProvider</a:t>
            </a:r>
            <a:endParaRPr/>
          </a:p>
          <a:p>
            <a:pPr indent="0" lvl="0" marL="0" rtl="0" algn="l">
              <a:spcBef>
                <a:spcPts val="1200"/>
              </a:spcBef>
              <a:spcAft>
                <a:spcPts val="0"/>
              </a:spcAft>
              <a:buNone/>
            </a:pPr>
            <a:r>
              <a:rPr lang="en"/>
              <a:t>SessionStratgy: jwt</a:t>
            </a:r>
            <a:endParaRPr/>
          </a:p>
          <a:p>
            <a:pPr indent="0" lvl="0" marL="0" rtl="0" algn="l">
              <a:spcBef>
                <a:spcPts val="1200"/>
              </a:spcBef>
              <a:spcAft>
                <a:spcPts val="0"/>
              </a:spcAft>
              <a:buNone/>
            </a:pPr>
            <a:r>
              <a:rPr lang="en"/>
              <a:t>Secret: .env file</a:t>
            </a:r>
            <a:endParaRPr/>
          </a:p>
          <a:p>
            <a:pPr indent="0" lvl="0" marL="0" rtl="0" algn="l">
              <a:spcBef>
                <a:spcPts val="1200"/>
              </a:spcBef>
              <a:spcAft>
                <a:spcPts val="1200"/>
              </a:spcAft>
              <a:buNone/>
            </a:pPr>
            <a:r>
              <a:rPr lang="en"/>
              <a:t>Use Bcrypt to hash password</a:t>
            </a:r>
            <a:endParaRPr/>
          </a:p>
        </p:txBody>
      </p:sp>
      <p:sp>
        <p:nvSpPr>
          <p:cNvPr id="253" name="Google Shape;253;p30"/>
          <p:cNvSpPr txBox="1"/>
          <p:nvPr/>
        </p:nvSpPr>
        <p:spPr>
          <a:xfrm>
            <a:off x="3454350" y="819825"/>
            <a:ext cx="2961900" cy="5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Middleware &amp;&amp; User Sign In/Up</a:t>
            </a:r>
            <a:endParaRPr>
              <a:latin typeface="Nunito"/>
              <a:ea typeface="Nunito"/>
              <a:cs typeface="Nunito"/>
              <a:sym typeface="Nunito"/>
            </a:endParaRPr>
          </a:p>
        </p:txBody>
      </p:sp>
      <p:pic>
        <p:nvPicPr>
          <p:cNvPr id="254" name="Google Shape;254;p30"/>
          <p:cNvPicPr preferRelativeResize="0"/>
          <p:nvPr/>
        </p:nvPicPr>
        <p:blipFill>
          <a:blip r:embed="rId3">
            <a:alphaModFix/>
          </a:blip>
          <a:stretch>
            <a:fillRect/>
          </a:stretch>
        </p:blipFill>
        <p:spPr>
          <a:xfrm>
            <a:off x="1303800" y="767463"/>
            <a:ext cx="2200000" cy="606000"/>
          </a:xfrm>
          <a:prstGeom prst="rect">
            <a:avLst/>
          </a:prstGeom>
          <a:noFill/>
          <a:ln>
            <a:noFill/>
          </a:ln>
        </p:spPr>
      </p:pic>
      <p:pic>
        <p:nvPicPr>
          <p:cNvPr id="255" name="Google Shape;255;p30"/>
          <p:cNvPicPr preferRelativeResize="0"/>
          <p:nvPr/>
        </p:nvPicPr>
        <p:blipFill>
          <a:blip r:embed="rId4">
            <a:alphaModFix/>
          </a:blip>
          <a:stretch>
            <a:fillRect/>
          </a:stretch>
        </p:blipFill>
        <p:spPr>
          <a:xfrm>
            <a:off x="3932650" y="1537880"/>
            <a:ext cx="5032099" cy="1195316"/>
          </a:xfrm>
          <a:prstGeom prst="rect">
            <a:avLst/>
          </a:prstGeom>
          <a:noFill/>
          <a:ln>
            <a:noFill/>
          </a:ln>
        </p:spPr>
      </p:pic>
      <p:sp>
        <p:nvSpPr>
          <p:cNvPr id="256" name="Google Shape;256;p30"/>
          <p:cNvSpPr txBox="1"/>
          <p:nvPr/>
        </p:nvSpPr>
        <p:spPr>
          <a:xfrm>
            <a:off x="1162675" y="3792038"/>
            <a:ext cx="46539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D9EEB"/>
                </a:solidFill>
                <a:latin typeface="Nunito"/>
                <a:ea typeface="Nunito"/>
                <a:cs typeface="Nunito"/>
                <a:sym typeface="Nunito"/>
              </a:rPr>
              <a:t>bcrypt</a:t>
            </a:r>
            <a:r>
              <a:rPr lang="en">
                <a:latin typeface="Nunito"/>
                <a:ea typeface="Nunito"/>
                <a:cs typeface="Nunito"/>
                <a:sym typeface="Nunito"/>
              </a:rPr>
              <a:t>.</a:t>
            </a:r>
            <a:r>
              <a:rPr lang="en">
                <a:solidFill>
                  <a:srgbClr val="F1C232"/>
                </a:solidFill>
                <a:latin typeface="Nunito"/>
                <a:ea typeface="Nunito"/>
                <a:cs typeface="Nunito"/>
                <a:sym typeface="Nunito"/>
              </a:rPr>
              <a:t>compare</a:t>
            </a:r>
            <a:r>
              <a:rPr lang="en">
                <a:solidFill>
                  <a:srgbClr val="CC0000"/>
                </a:solidFill>
                <a:latin typeface="Nunito"/>
                <a:ea typeface="Nunito"/>
                <a:cs typeface="Nunito"/>
                <a:sym typeface="Nunito"/>
              </a:rPr>
              <a:t>(</a:t>
            </a:r>
            <a:r>
              <a:rPr lang="en">
                <a:solidFill>
                  <a:srgbClr val="1155CC"/>
                </a:solidFill>
                <a:latin typeface="Nunito"/>
                <a:ea typeface="Nunito"/>
                <a:cs typeface="Nunito"/>
                <a:sym typeface="Nunito"/>
              </a:rPr>
              <a:t>password</a:t>
            </a:r>
            <a:r>
              <a:rPr lang="en">
                <a:latin typeface="Nunito"/>
                <a:ea typeface="Nunito"/>
                <a:cs typeface="Nunito"/>
                <a:sym typeface="Nunito"/>
              </a:rPr>
              <a:t>, </a:t>
            </a:r>
            <a:r>
              <a:rPr lang="en">
                <a:solidFill>
                  <a:srgbClr val="3C78D8"/>
                </a:solidFill>
                <a:latin typeface="Nunito"/>
                <a:ea typeface="Nunito"/>
                <a:cs typeface="Nunito"/>
                <a:sym typeface="Nunito"/>
              </a:rPr>
              <a:t>foundUser</a:t>
            </a:r>
            <a:r>
              <a:rPr lang="en">
                <a:latin typeface="Nunito"/>
                <a:ea typeface="Nunito"/>
                <a:cs typeface="Nunito"/>
                <a:sym typeface="Nunito"/>
              </a:rPr>
              <a:t>.</a:t>
            </a:r>
            <a:r>
              <a:rPr lang="en">
                <a:solidFill>
                  <a:srgbClr val="3C78D8"/>
                </a:solidFill>
                <a:latin typeface="Nunito"/>
                <a:ea typeface="Nunito"/>
                <a:cs typeface="Nunito"/>
                <a:sym typeface="Nunito"/>
              </a:rPr>
              <a:t>password</a:t>
            </a:r>
            <a:r>
              <a:rPr lang="en">
                <a:solidFill>
                  <a:srgbClr val="CC0000"/>
                </a:solidFill>
                <a:latin typeface="Nunito"/>
                <a:ea typeface="Nunito"/>
                <a:cs typeface="Nunito"/>
                <a:sym typeface="Nunito"/>
              </a:rPr>
              <a:t>)</a:t>
            </a:r>
            <a:endParaRPr>
              <a:solidFill>
                <a:srgbClr val="CC0000"/>
              </a:solidFill>
              <a:latin typeface="Nunito"/>
              <a:ea typeface="Nunito"/>
              <a:cs typeface="Nunito"/>
              <a:sym typeface="Nunito"/>
            </a:endParaRPr>
          </a:p>
        </p:txBody>
      </p:sp>
      <p:pic>
        <p:nvPicPr>
          <p:cNvPr id="257" name="Google Shape;257;p30"/>
          <p:cNvPicPr preferRelativeResize="0"/>
          <p:nvPr/>
        </p:nvPicPr>
        <p:blipFill>
          <a:blip r:embed="rId5">
            <a:alphaModFix/>
          </a:blip>
          <a:stretch>
            <a:fillRect/>
          </a:stretch>
        </p:blipFill>
        <p:spPr>
          <a:xfrm>
            <a:off x="1162675" y="4215450"/>
            <a:ext cx="6574427" cy="789850"/>
          </a:xfrm>
          <a:prstGeom prst="rect">
            <a:avLst/>
          </a:prstGeom>
          <a:noFill/>
          <a:ln>
            <a:noFill/>
          </a:ln>
        </p:spPr>
      </p:pic>
      <p:pic>
        <p:nvPicPr>
          <p:cNvPr id="258" name="Google Shape;258;p30"/>
          <p:cNvPicPr preferRelativeResize="0"/>
          <p:nvPr/>
        </p:nvPicPr>
        <p:blipFill>
          <a:blip r:embed="rId6">
            <a:alphaModFix/>
          </a:blip>
          <a:stretch>
            <a:fillRect/>
          </a:stretch>
        </p:blipFill>
        <p:spPr>
          <a:xfrm>
            <a:off x="3932650" y="2746113"/>
            <a:ext cx="3941149" cy="1033025"/>
          </a:xfrm>
          <a:prstGeom prst="rect">
            <a:avLst/>
          </a:prstGeom>
          <a:noFill/>
          <a:ln>
            <a:noFill/>
          </a:ln>
        </p:spPr>
      </p:pic>
      <p:pic>
        <p:nvPicPr>
          <p:cNvPr id="259" name="Google Shape;259;p30" title="2.mp3">
            <a:hlinkClick r:id="rId7"/>
          </p:cNvPr>
          <p:cNvPicPr preferRelativeResize="0"/>
          <p:nvPr/>
        </p:nvPicPr>
        <p:blipFill>
          <a:blip r:embed="rId8">
            <a:alphaModFix/>
          </a:blip>
          <a:stretch>
            <a:fillRect/>
          </a:stretch>
        </p:blipFill>
        <p:spPr>
          <a:xfrm>
            <a:off x="8069450" y="3833750"/>
            <a:ext cx="457200" cy="457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000"/>
              <a:t>Api endpoint  &amp;&amp; Logger</a:t>
            </a:r>
            <a:endParaRPr b="0" sz="1800"/>
          </a:p>
        </p:txBody>
      </p:sp>
      <p:sp>
        <p:nvSpPr>
          <p:cNvPr id="265" name="Google Shape;265;p31"/>
          <p:cNvSpPr txBox="1"/>
          <p:nvPr>
            <p:ph idx="1" type="body"/>
          </p:nvPr>
        </p:nvSpPr>
        <p:spPr>
          <a:xfrm>
            <a:off x="1303800" y="1990050"/>
            <a:ext cx="2396100" cy="1155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300"/>
              <a:t>Call back token</a:t>
            </a:r>
            <a:endParaRPr sz="5300"/>
          </a:p>
          <a:p>
            <a:pPr indent="0" lvl="0" marL="0" rtl="0" algn="l">
              <a:spcBef>
                <a:spcPts val="1200"/>
              </a:spcBef>
              <a:spcAft>
                <a:spcPts val="0"/>
              </a:spcAft>
              <a:buNone/>
            </a:pPr>
            <a:r>
              <a:rPr lang="en" sz="5300"/>
              <a:t>Get Post Put Delete</a:t>
            </a:r>
            <a:endParaRPr sz="5300"/>
          </a:p>
          <a:p>
            <a:pPr indent="0" lvl="0" marL="0" rtl="0" algn="l">
              <a:spcBef>
                <a:spcPts val="1200"/>
              </a:spcBef>
              <a:spcAft>
                <a:spcPts val="0"/>
              </a:spcAft>
              <a:buNone/>
            </a:pPr>
            <a:r>
              <a:rPr lang="en" sz="5300"/>
              <a:t>Header: application/json</a:t>
            </a:r>
            <a:endParaRPr sz="53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66" name="Google Shape;266;p31"/>
          <p:cNvSpPr txBox="1"/>
          <p:nvPr>
            <p:ph type="title"/>
          </p:nvPr>
        </p:nvSpPr>
        <p:spPr>
          <a:xfrm>
            <a:off x="451450" y="203475"/>
            <a:ext cx="1617000" cy="56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a:t>
            </a:r>
            <a:endParaRPr/>
          </a:p>
        </p:txBody>
      </p:sp>
      <p:sp>
        <p:nvSpPr>
          <p:cNvPr id="267" name="Google Shape;267;p31"/>
          <p:cNvSpPr txBox="1"/>
          <p:nvPr/>
        </p:nvSpPr>
        <p:spPr>
          <a:xfrm>
            <a:off x="4384200" y="2072675"/>
            <a:ext cx="2342400" cy="10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Pino and Logflare</a:t>
            </a:r>
            <a:endParaRPr>
              <a:latin typeface="Nunito"/>
              <a:ea typeface="Nunito"/>
              <a:cs typeface="Nunito"/>
              <a:sym typeface="Nunito"/>
            </a:endParaRPr>
          </a:p>
        </p:txBody>
      </p:sp>
      <p:pic>
        <p:nvPicPr>
          <p:cNvPr id="268" name="Google Shape;268;p31" title="3.mp3">
            <a:hlinkClick r:id="rId3"/>
          </p:cNvPr>
          <p:cNvPicPr preferRelativeResize="0"/>
          <p:nvPr/>
        </p:nvPicPr>
        <p:blipFill>
          <a:blip r:embed="rId4">
            <a:alphaModFix/>
          </a:blip>
          <a:stretch>
            <a:fillRect/>
          </a:stretch>
        </p:blipFill>
        <p:spPr>
          <a:xfrm>
            <a:off x="7129150" y="3703200"/>
            <a:ext cx="457200" cy="457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2"/>
          <p:cNvSpPr txBox="1"/>
          <p:nvPr>
            <p:ph type="title"/>
          </p:nvPr>
        </p:nvSpPr>
        <p:spPr>
          <a:xfrm>
            <a:off x="2246375" y="598575"/>
            <a:ext cx="60879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500"/>
              <a:t>Github Action &amp;&amp; Vercel</a:t>
            </a:r>
            <a:endParaRPr b="0" sz="2200"/>
          </a:p>
        </p:txBody>
      </p:sp>
      <p:sp>
        <p:nvSpPr>
          <p:cNvPr id="274" name="Google Shape;274;p3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75" name="Google Shape;275;p32"/>
          <p:cNvSpPr txBox="1"/>
          <p:nvPr>
            <p:ph type="title"/>
          </p:nvPr>
        </p:nvSpPr>
        <p:spPr>
          <a:xfrm>
            <a:off x="451450" y="203475"/>
            <a:ext cx="1617000" cy="56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a:t>
            </a:r>
            <a:endParaRPr/>
          </a:p>
        </p:txBody>
      </p:sp>
      <p:pic>
        <p:nvPicPr>
          <p:cNvPr id="276" name="Google Shape;276;p32"/>
          <p:cNvPicPr preferRelativeResize="0"/>
          <p:nvPr/>
        </p:nvPicPr>
        <p:blipFill>
          <a:blip r:embed="rId3">
            <a:alphaModFix/>
          </a:blip>
          <a:stretch>
            <a:fillRect/>
          </a:stretch>
        </p:blipFill>
        <p:spPr>
          <a:xfrm>
            <a:off x="1092150" y="661575"/>
            <a:ext cx="1190849" cy="669849"/>
          </a:xfrm>
          <a:prstGeom prst="rect">
            <a:avLst/>
          </a:prstGeom>
          <a:noFill/>
          <a:ln>
            <a:noFill/>
          </a:ln>
        </p:spPr>
      </p:pic>
      <p:pic>
        <p:nvPicPr>
          <p:cNvPr id="277" name="Google Shape;277;p32"/>
          <p:cNvPicPr preferRelativeResize="0"/>
          <p:nvPr/>
        </p:nvPicPr>
        <p:blipFill>
          <a:blip r:embed="rId4">
            <a:alphaModFix/>
          </a:blip>
          <a:stretch>
            <a:fillRect/>
          </a:stretch>
        </p:blipFill>
        <p:spPr>
          <a:xfrm>
            <a:off x="2246375" y="3081475"/>
            <a:ext cx="3773024" cy="2176899"/>
          </a:xfrm>
          <a:prstGeom prst="rect">
            <a:avLst/>
          </a:prstGeom>
          <a:noFill/>
          <a:ln>
            <a:noFill/>
          </a:ln>
        </p:spPr>
      </p:pic>
      <p:pic>
        <p:nvPicPr>
          <p:cNvPr id="278" name="Google Shape;278;p32"/>
          <p:cNvPicPr preferRelativeResize="0"/>
          <p:nvPr/>
        </p:nvPicPr>
        <p:blipFill>
          <a:blip r:embed="rId5">
            <a:alphaModFix/>
          </a:blip>
          <a:stretch>
            <a:fillRect/>
          </a:stretch>
        </p:blipFill>
        <p:spPr>
          <a:xfrm>
            <a:off x="1994125" y="1240225"/>
            <a:ext cx="5226558" cy="1841250"/>
          </a:xfrm>
          <a:prstGeom prst="rect">
            <a:avLst/>
          </a:prstGeom>
          <a:noFill/>
          <a:ln>
            <a:noFill/>
          </a:ln>
        </p:spPr>
      </p:pic>
      <p:pic>
        <p:nvPicPr>
          <p:cNvPr id="279" name="Google Shape;279;p32" title="4.mp3">
            <a:hlinkClick r:id="rId6"/>
          </p:cNvPr>
          <p:cNvPicPr preferRelativeResize="0"/>
          <p:nvPr/>
        </p:nvPicPr>
        <p:blipFill>
          <a:blip r:embed="rId7">
            <a:alphaModFix/>
          </a:blip>
          <a:stretch>
            <a:fillRect/>
          </a:stretch>
        </p:blipFill>
        <p:spPr>
          <a:xfrm>
            <a:off x="7475525" y="4126099"/>
            <a:ext cx="457200" cy="45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5"/>
          <p:cNvSpPr txBox="1"/>
          <p:nvPr>
            <p:ph type="title"/>
          </p:nvPr>
        </p:nvSpPr>
        <p:spPr>
          <a:xfrm>
            <a:off x="233775" y="333769"/>
            <a:ext cx="6390600" cy="429600"/>
          </a:xfrm>
          <a:prstGeom prst="rect">
            <a:avLst/>
          </a:prstGeom>
          <a:noFill/>
          <a:ln>
            <a:noFill/>
          </a:ln>
        </p:spPr>
        <p:txBody>
          <a:bodyPr anchorCtr="0" anchor="ctr" bIns="34275" lIns="34275" spcFirstLastPara="1" rIns="34275" wrap="square" tIns="34275">
            <a:normAutofit fontScale="90000"/>
          </a:bodyPr>
          <a:lstStyle/>
          <a:p>
            <a:pPr indent="0" lvl="0" marL="0" rtl="0" algn="l">
              <a:lnSpc>
                <a:spcPct val="90000"/>
              </a:lnSpc>
              <a:spcBef>
                <a:spcPts val="0"/>
              </a:spcBef>
              <a:spcAft>
                <a:spcPts val="0"/>
              </a:spcAft>
              <a:buClr>
                <a:srgbClr val="000000"/>
              </a:buClr>
              <a:buSzPct val="100000"/>
              <a:buFont typeface="Calibri"/>
              <a:buNone/>
            </a:pPr>
            <a:r>
              <a:rPr b="0" i="0" lang="en" sz="3300" u="none" cap="none" strike="noStrike">
                <a:solidFill>
                  <a:srgbClr val="000000"/>
                </a:solidFill>
                <a:latin typeface="Calibri"/>
                <a:ea typeface="Calibri"/>
                <a:cs typeface="Calibri"/>
                <a:sym typeface="Calibri"/>
              </a:rPr>
              <a:t>Development workflow: Github flow</a:t>
            </a:r>
            <a:endParaRPr/>
          </a:p>
        </p:txBody>
      </p:sp>
      <p:pic>
        <p:nvPicPr>
          <p:cNvPr descr="Picture 5" id="139" name="Google Shape;139;p15"/>
          <p:cNvPicPr preferRelativeResize="0"/>
          <p:nvPr/>
        </p:nvPicPr>
        <p:blipFill rotWithShape="1">
          <a:blip r:embed="rId3">
            <a:alphaModFix/>
          </a:blip>
          <a:srcRect b="0" l="0" r="0" t="0"/>
          <a:stretch/>
        </p:blipFill>
        <p:spPr>
          <a:xfrm>
            <a:off x="628650" y="1369219"/>
            <a:ext cx="7888606" cy="272034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6"/>
          <p:cNvSpPr txBox="1"/>
          <p:nvPr>
            <p:ph type="title"/>
          </p:nvPr>
        </p:nvSpPr>
        <p:spPr>
          <a:xfrm>
            <a:off x="233775" y="333769"/>
            <a:ext cx="6390600" cy="429600"/>
          </a:xfrm>
          <a:prstGeom prst="rect">
            <a:avLst/>
          </a:prstGeom>
          <a:noFill/>
          <a:ln>
            <a:noFill/>
          </a:ln>
        </p:spPr>
        <p:txBody>
          <a:bodyPr anchorCtr="0" anchor="ctr" bIns="34275" lIns="34275" spcFirstLastPara="1" rIns="34275" wrap="square" tIns="34275">
            <a:normAutofit fontScale="90000"/>
          </a:bodyPr>
          <a:lstStyle/>
          <a:p>
            <a:pPr indent="0" lvl="0" marL="0" rtl="0" algn="l">
              <a:lnSpc>
                <a:spcPct val="90000"/>
              </a:lnSpc>
              <a:spcBef>
                <a:spcPts val="0"/>
              </a:spcBef>
              <a:spcAft>
                <a:spcPts val="0"/>
              </a:spcAft>
              <a:buClr>
                <a:srgbClr val="000000"/>
              </a:buClr>
              <a:buSzPct val="100000"/>
              <a:buFont typeface="Calibri"/>
              <a:buNone/>
            </a:pPr>
            <a:r>
              <a:rPr b="0" i="0" lang="en" sz="3300" u="none" cap="none" strike="noStrike">
                <a:solidFill>
                  <a:srgbClr val="000000"/>
                </a:solidFill>
                <a:latin typeface="Calibri"/>
                <a:ea typeface="Calibri"/>
                <a:cs typeface="Calibri"/>
                <a:sym typeface="Calibri"/>
              </a:rPr>
              <a:t>Code quality</a:t>
            </a:r>
            <a:endParaRPr/>
          </a:p>
        </p:txBody>
      </p:sp>
      <p:pic>
        <p:nvPicPr>
          <p:cNvPr descr="Picture 3" id="145" name="Google Shape;145;p16"/>
          <p:cNvPicPr preferRelativeResize="0"/>
          <p:nvPr/>
        </p:nvPicPr>
        <p:blipFill rotWithShape="1">
          <a:blip r:embed="rId3">
            <a:alphaModFix/>
          </a:blip>
          <a:srcRect b="0" l="0" r="0" t="0"/>
          <a:stretch/>
        </p:blipFill>
        <p:spPr>
          <a:xfrm>
            <a:off x="628650" y="1213961"/>
            <a:ext cx="7882413" cy="24455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7"/>
          <p:cNvSpPr txBox="1"/>
          <p:nvPr>
            <p:ph type="title"/>
          </p:nvPr>
        </p:nvSpPr>
        <p:spPr>
          <a:xfrm>
            <a:off x="233775" y="333769"/>
            <a:ext cx="6390600" cy="429600"/>
          </a:xfrm>
          <a:prstGeom prst="rect">
            <a:avLst/>
          </a:prstGeom>
          <a:noFill/>
          <a:ln>
            <a:noFill/>
          </a:ln>
        </p:spPr>
        <p:txBody>
          <a:bodyPr anchorCtr="0" anchor="ctr" bIns="34275" lIns="34275" spcFirstLastPara="1" rIns="34275" wrap="square" tIns="34275">
            <a:normAutofit fontScale="90000"/>
          </a:bodyPr>
          <a:lstStyle/>
          <a:p>
            <a:pPr indent="0" lvl="0" marL="0" rtl="0" algn="l">
              <a:lnSpc>
                <a:spcPct val="90000"/>
              </a:lnSpc>
              <a:spcBef>
                <a:spcPts val="0"/>
              </a:spcBef>
              <a:spcAft>
                <a:spcPts val="0"/>
              </a:spcAft>
              <a:buClr>
                <a:srgbClr val="000000"/>
              </a:buClr>
              <a:buSzPct val="100000"/>
              <a:buFont typeface="Calibri"/>
              <a:buNone/>
            </a:pPr>
            <a:r>
              <a:rPr b="0" i="0" lang="en" sz="3300" u="none" cap="none" strike="noStrike">
                <a:solidFill>
                  <a:srgbClr val="000000"/>
                </a:solidFill>
                <a:latin typeface="Calibri"/>
                <a:ea typeface="Calibri"/>
                <a:cs typeface="Calibri"/>
                <a:sym typeface="Calibri"/>
              </a:rPr>
              <a:t>Deployment</a:t>
            </a:r>
            <a:endParaRPr/>
          </a:p>
        </p:txBody>
      </p:sp>
      <p:pic>
        <p:nvPicPr>
          <p:cNvPr descr="Picture 2" id="151" name="Google Shape;151;p17"/>
          <p:cNvPicPr preferRelativeResize="0"/>
          <p:nvPr/>
        </p:nvPicPr>
        <p:blipFill rotWithShape="1">
          <a:blip r:embed="rId3">
            <a:alphaModFix/>
          </a:blip>
          <a:srcRect b="0" l="0" r="0" t="0"/>
          <a:stretch/>
        </p:blipFill>
        <p:spPr>
          <a:xfrm>
            <a:off x="628650" y="1325403"/>
            <a:ext cx="4122138" cy="2926557"/>
          </a:xfrm>
          <a:prstGeom prst="rect">
            <a:avLst/>
          </a:prstGeom>
          <a:noFill/>
          <a:ln>
            <a:noFill/>
          </a:ln>
        </p:spPr>
      </p:pic>
      <p:pic>
        <p:nvPicPr>
          <p:cNvPr descr="Picture 4" id="152" name="Google Shape;152;p17"/>
          <p:cNvPicPr preferRelativeResize="0"/>
          <p:nvPr/>
        </p:nvPicPr>
        <p:blipFill rotWithShape="1">
          <a:blip r:embed="rId4">
            <a:alphaModFix/>
          </a:blip>
          <a:srcRect b="0" l="0" r="0" t="0"/>
          <a:stretch/>
        </p:blipFill>
        <p:spPr>
          <a:xfrm>
            <a:off x="5395436" y="477202"/>
            <a:ext cx="2854167" cy="28465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18"/>
          <p:cNvPicPr preferRelativeResize="0"/>
          <p:nvPr/>
        </p:nvPicPr>
        <p:blipFill>
          <a:blip r:embed="rId3">
            <a:alphaModFix/>
          </a:blip>
          <a:stretch>
            <a:fillRect/>
          </a:stretch>
        </p:blipFill>
        <p:spPr>
          <a:xfrm>
            <a:off x="405288" y="649150"/>
            <a:ext cx="8333427" cy="3845201"/>
          </a:xfrm>
          <a:prstGeom prst="rect">
            <a:avLst/>
          </a:prstGeom>
          <a:noFill/>
          <a:ln>
            <a:noFill/>
          </a:ln>
        </p:spPr>
      </p:pic>
      <p:sp>
        <p:nvSpPr>
          <p:cNvPr id="158" name="Google Shape;158;p18"/>
          <p:cNvSpPr txBox="1"/>
          <p:nvPr/>
        </p:nvSpPr>
        <p:spPr>
          <a:xfrm>
            <a:off x="240025" y="0"/>
            <a:ext cx="6583800" cy="6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50">
                <a:latin typeface="Calibri"/>
                <a:ea typeface="Calibri"/>
                <a:cs typeface="Calibri"/>
                <a:sym typeface="Calibri"/>
              </a:rPr>
              <a:t>UI Design</a:t>
            </a:r>
            <a:endParaRPr sz="2950">
              <a:latin typeface="Calibri"/>
              <a:ea typeface="Calibri"/>
              <a:cs typeface="Calibri"/>
              <a:sym typeface="Calibri"/>
            </a:endParaRPr>
          </a:p>
        </p:txBody>
      </p:sp>
      <p:pic>
        <p:nvPicPr>
          <p:cNvPr id="159" name="Google Shape;159;p18" title="UI Design.mp3">
            <a:hlinkClick r:id="rId4"/>
          </p:cNvPr>
          <p:cNvPicPr preferRelativeResize="0"/>
          <p:nvPr/>
        </p:nvPicPr>
        <p:blipFill>
          <a:blip r:embed="rId5">
            <a:alphaModFix/>
          </a:blip>
          <a:stretch>
            <a:fillRect/>
          </a:stretch>
        </p:blipFill>
        <p:spPr>
          <a:xfrm>
            <a:off x="8681800" y="80651"/>
            <a:ext cx="344349" cy="3443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19"/>
          <p:cNvPicPr preferRelativeResize="0"/>
          <p:nvPr/>
        </p:nvPicPr>
        <p:blipFill>
          <a:blip r:embed="rId3">
            <a:alphaModFix/>
          </a:blip>
          <a:stretch>
            <a:fillRect/>
          </a:stretch>
        </p:blipFill>
        <p:spPr>
          <a:xfrm>
            <a:off x="856387" y="589113"/>
            <a:ext cx="3256173" cy="1499875"/>
          </a:xfrm>
          <a:prstGeom prst="rect">
            <a:avLst/>
          </a:prstGeom>
          <a:noFill/>
          <a:ln>
            <a:noFill/>
          </a:ln>
        </p:spPr>
      </p:pic>
      <p:pic>
        <p:nvPicPr>
          <p:cNvPr id="165" name="Google Shape;165;p19"/>
          <p:cNvPicPr preferRelativeResize="0"/>
          <p:nvPr/>
        </p:nvPicPr>
        <p:blipFill>
          <a:blip r:embed="rId4">
            <a:alphaModFix/>
          </a:blip>
          <a:stretch>
            <a:fillRect/>
          </a:stretch>
        </p:blipFill>
        <p:spPr>
          <a:xfrm>
            <a:off x="5031450" y="589125"/>
            <a:ext cx="3256174" cy="1497349"/>
          </a:xfrm>
          <a:prstGeom prst="rect">
            <a:avLst/>
          </a:prstGeom>
          <a:noFill/>
          <a:ln>
            <a:noFill/>
          </a:ln>
        </p:spPr>
      </p:pic>
      <p:pic>
        <p:nvPicPr>
          <p:cNvPr id="166" name="Google Shape;166;p19"/>
          <p:cNvPicPr preferRelativeResize="0"/>
          <p:nvPr/>
        </p:nvPicPr>
        <p:blipFill>
          <a:blip r:embed="rId5">
            <a:alphaModFix/>
          </a:blip>
          <a:stretch>
            <a:fillRect/>
          </a:stretch>
        </p:blipFill>
        <p:spPr>
          <a:xfrm>
            <a:off x="856387" y="2088979"/>
            <a:ext cx="3256176" cy="1497484"/>
          </a:xfrm>
          <a:prstGeom prst="rect">
            <a:avLst/>
          </a:prstGeom>
          <a:noFill/>
          <a:ln>
            <a:noFill/>
          </a:ln>
        </p:spPr>
      </p:pic>
      <p:pic>
        <p:nvPicPr>
          <p:cNvPr id="167" name="Google Shape;167;p19"/>
          <p:cNvPicPr preferRelativeResize="0"/>
          <p:nvPr/>
        </p:nvPicPr>
        <p:blipFill>
          <a:blip r:embed="rId6">
            <a:alphaModFix/>
          </a:blip>
          <a:stretch>
            <a:fillRect/>
          </a:stretch>
        </p:blipFill>
        <p:spPr>
          <a:xfrm>
            <a:off x="5031437" y="2086466"/>
            <a:ext cx="3256176" cy="1495812"/>
          </a:xfrm>
          <a:prstGeom prst="rect">
            <a:avLst/>
          </a:prstGeom>
          <a:noFill/>
          <a:ln>
            <a:noFill/>
          </a:ln>
        </p:spPr>
      </p:pic>
      <p:pic>
        <p:nvPicPr>
          <p:cNvPr id="168" name="Google Shape;168;p19"/>
          <p:cNvPicPr preferRelativeResize="0"/>
          <p:nvPr/>
        </p:nvPicPr>
        <p:blipFill>
          <a:blip r:embed="rId7">
            <a:alphaModFix/>
          </a:blip>
          <a:stretch>
            <a:fillRect/>
          </a:stretch>
        </p:blipFill>
        <p:spPr>
          <a:xfrm>
            <a:off x="853788" y="3585206"/>
            <a:ext cx="3261336" cy="1499875"/>
          </a:xfrm>
          <a:prstGeom prst="rect">
            <a:avLst/>
          </a:prstGeom>
          <a:noFill/>
          <a:ln>
            <a:noFill/>
          </a:ln>
        </p:spPr>
      </p:pic>
      <p:pic>
        <p:nvPicPr>
          <p:cNvPr id="169" name="Google Shape;169;p19"/>
          <p:cNvPicPr preferRelativeResize="0"/>
          <p:nvPr/>
        </p:nvPicPr>
        <p:blipFill>
          <a:blip r:embed="rId8">
            <a:alphaModFix/>
          </a:blip>
          <a:stretch>
            <a:fillRect/>
          </a:stretch>
        </p:blipFill>
        <p:spPr>
          <a:xfrm>
            <a:off x="5032525" y="3586476"/>
            <a:ext cx="3253973" cy="1499876"/>
          </a:xfrm>
          <a:prstGeom prst="rect">
            <a:avLst/>
          </a:prstGeom>
          <a:noFill/>
          <a:ln>
            <a:noFill/>
          </a:ln>
        </p:spPr>
      </p:pic>
      <p:sp>
        <p:nvSpPr>
          <p:cNvPr id="170" name="Google Shape;170;p19"/>
          <p:cNvSpPr txBox="1"/>
          <p:nvPr/>
        </p:nvSpPr>
        <p:spPr>
          <a:xfrm>
            <a:off x="240025" y="0"/>
            <a:ext cx="6583800" cy="6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50">
                <a:latin typeface="Calibri"/>
                <a:ea typeface="Calibri"/>
                <a:cs typeface="Calibri"/>
                <a:sym typeface="Calibri"/>
              </a:rPr>
              <a:t>Home Screen</a:t>
            </a:r>
            <a:endParaRPr sz="2950">
              <a:latin typeface="Calibri"/>
              <a:ea typeface="Calibri"/>
              <a:cs typeface="Calibri"/>
              <a:sym typeface="Calibri"/>
            </a:endParaRPr>
          </a:p>
        </p:txBody>
      </p:sp>
      <p:pic>
        <p:nvPicPr>
          <p:cNvPr id="171" name="Google Shape;171;p19" title="Home Screen.mp3">
            <a:hlinkClick r:id="rId9"/>
          </p:cNvPr>
          <p:cNvPicPr preferRelativeResize="0"/>
          <p:nvPr/>
        </p:nvPicPr>
        <p:blipFill>
          <a:blip r:embed="rId10">
            <a:alphaModFix/>
          </a:blip>
          <a:stretch>
            <a:fillRect/>
          </a:stretch>
        </p:blipFill>
        <p:spPr>
          <a:xfrm>
            <a:off x="8536000" y="115150"/>
            <a:ext cx="408400" cy="408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0"/>
          <p:cNvPicPr preferRelativeResize="0"/>
          <p:nvPr/>
        </p:nvPicPr>
        <p:blipFill>
          <a:blip r:embed="rId3">
            <a:alphaModFix/>
          </a:blip>
          <a:stretch>
            <a:fillRect/>
          </a:stretch>
        </p:blipFill>
        <p:spPr>
          <a:xfrm>
            <a:off x="790813" y="762963"/>
            <a:ext cx="5324851" cy="3617576"/>
          </a:xfrm>
          <a:prstGeom prst="rect">
            <a:avLst/>
          </a:prstGeom>
          <a:noFill/>
          <a:ln>
            <a:noFill/>
          </a:ln>
        </p:spPr>
      </p:pic>
      <p:pic>
        <p:nvPicPr>
          <p:cNvPr id="177" name="Google Shape;177;p20"/>
          <p:cNvPicPr preferRelativeResize="0"/>
          <p:nvPr/>
        </p:nvPicPr>
        <p:blipFill>
          <a:blip r:embed="rId4">
            <a:alphaModFix/>
          </a:blip>
          <a:stretch>
            <a:fillRect/>
          </a:stretch>
        </p:blipFill>
        <p:spPr>
          <a:xfrm>
            <a:off x="6618063" y="762963"/>
            <a:ext cx="1735131" cy="3617576"/>
          </a:xfrm>
          <a:prstGeom prst="rect">
            <a:avLst/>
          </a:prstGeom>
          <a:noFill/>
          <a:ln>
            <a:noFill/>
          </a:ln>
        </p:spPr>
      </p:pic>
      <p:pic>
        <p:nvPicPr>
          <p:cNvPr id="178" name="Google Shape;178;p20" title="Code.mp3">
            <a:hlinkClick r:id="rId5"/>
          </p:cNvPr>
          <p:cNvPicPr preferRelativeResize="0"/>
          <p:nvPr/>
        </p:nvPicPr>
        <p:blipFill>
          <a:blip r:embed="rId6">
            <a:alphaModFix/>
          </a:blip>
          <a:stretch>
            <a:fillRect/>
          </a:stretch>
        </p:blipFill>
        <p:spPr>
          <a:xfrm>
            <a:off x="8587400" y="132775"/>
            <a:ext cx="411250" cy="411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233775" y="333769"/>
            <a:ext cx="6390600" cy="429600"/>
          </a:xfrm>
          <a:prstGeom prst="rect">
            <a:avLst/>
          </a:prstGeom>
          <a:noFill/>
          <a:ln>
            <a:noFill/>
          </a:ln>
        </p:spPr>
        <p:txBody>
          <a:bodyPr anchorCtr="0" anchor="ctr" bIns="34275" lIns="34275" spcFirstLastPara="1" rIns="34275" wrap="square" tIns="34275">
            <a:normAutofit fontScale="90000"/>
          </a:bodyPr>
          <a:lstStyle/>
          <a:p>
            <a:pPr indent="0" lvl="0" marL="0" rtl="0" algn="l">
              <a:lnSpc>
                <a:spcPct val="90000"/>
              </a:lnSpc>
              <a:spcBef>
                <a:spcPts val="0"/>
              </a:spcBef>
              <a:spcAft>
                <a:spcPts val="0"/>
              </a:spcAft>
              <a:buClr>
                <a:srgbClr val="000000"/>
              </a:buClr>
              <a:buSzPct val="100000"/>
              <a:buFont typeface="Calibri"/>
              <a:buNone/>
            </a:pPr>
            <a:r>
              <a:rPr b="0" i="0" lang="en" sz="3300" u="none" cap="none" strike="noStrike">
                <a:solidFill>
                  <a:srgbClr val="000000"/>
                </a:solidFill>
                <a:latin typeface="Calibri"/>
                <a:ea typeface="Calibri"/>
                <a:cs typeface="Calibri"/>
                <a:sym typeface="Calibri"/>
              </a:rPr>
              <a:t>Console Management Page</a:t>
            </a:r>
            <a:endParaRPr/>
          </a:p>
        </p:txBody>
      </p:sp>
      <p:pic>
        <p:nvPicPr>
          <p:cNvPr descr="pasted-movie.png" id="184" name="Google Shape;184;p21"/>
          <p:cNvPicPr preferRelativeResize="0"/>
          <p:nvPr/>
        </p:nvPicPr>
        <p:blipFill rotWithShape="1">
          <a:blip r:embed="rId3">
            <a:alphaModFix/>
          </a:blip>
          <a:srcRect b="0" l="0" r="0" t="0"/>
          <a:stretch/>
        </p:blipFill>
        <p:spPr>
          <a:xfrm>
            <a:off x="233775" y="812925"/>
            <a:ext cx="8173251" cy="4212500"/>
          </a:xfrm>
          <a:prstGeom prst="rect">
            <a:avLst/>
          </a:prstGeom>
          <a:noFill/>
          <a:ln>
            <a:noFill/>
          </a:ln>
        </p:spPr>
      </p:pic>
      <p:pic>
        <p:nvPicPr>
          <p:cNvPr id="185" name="Google Shape;185;p21" title="Console.mp3">
            <a:hlinkClick r:id="rId4"/>
          </p:cNvPr>
          <p:cNvPicPr preferRelativeResize="0"/>
          <p:nvPr/>
        </p:nvPicPr>
        <p:blipFill>
          <a:blip r:embed="rId5">
            <a:alphaModFix/>
          </a:blip>
          <a:stretch>
            <a:fillRect/>
          </a:stretch>
        </p:blipFill>
        <p:spPr>
          <a:xfrm>
            <a:off x="8558784" y="64008"/>
            <a:ext cx="246888" cy="2468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2"/>
          <p:cNvPicPr preferRelativeResize="0"/>
          <p:nvPr/>
        </p:nvPicPr>
        <p:blipFill>
          <a:blip r:embed="rId3">
            <a:alphaModFix/>
          </a:blip>
          <a:stretch>
            <a:fillRect/>
          </a:stretch>
        </p:blipFill>
        <p:spPr>
          <a:xfrm>
            <a:off x="73351" y="0"/>
            <a:ext cx="4652799" cy="5143501"/>
          </a:xfrm>
          <a:prstGeom prst="rect">
            <a:avLst/>
          </a:prstGeom>
          <a:noFill/>
          <a:ln>
            <a:noFill/>
          </a:ln>
        </p:spPr>
      </p:pic>
      <p:pic>
        <p:nvPicPr>
          <p:cNvPr id="191" name="Google Shape;191;p22"/>
          <p:cNvPicPr preferRelativeResize="0"/>
          <p:nvPr/>
        </p:nvPicPr>
        <p:blipFill>
          <a:blip r:embed="rId4">
            <a:alphaModFix/>
          </a:blip>
          <a:stretch>
            <a:fillRect/>
          </a:stretch>
        </p:blipFill>
        <p:spPr>
          <a:xfrm>
            <a:off x="4122988" y="0"/>
            <a:ext cx="4723972" cy="5143498"/>
          </a:xfrm>
          <a:prstGeom prst="rect">
            <a:avLst/>
          </a:prstGeom>
          <a:noFill/>
          <a:ln>
            <a:noFill/>
          </a:ln>
        </p:spPr>
      </p:pic>
      <p:pic>
        <p:nvPicPr>
          <p:cNvPr id="192" name="Google Shape;192;p22"/>
          <p:cNvPicPr preferRelativeResize="0"/>
          <p:nvPr/>
        </p:nvPicPr>
        <p:blipFill>
          <a:blip r:embed="rId5">
            <a:alphaModFix/>
          </a:blip>
          <a:stretch>
            <a:fillRect/>
          </a:stretch>
        </p:blipFill>
        <p:spPr>
          <a:xfrm>
            <a:off x="1450425" y="0"/>
            <a:ext cx="4754756"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